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77" r:id="rId2"/>
    <p:sldId id="270" r:id="rId3"/>
    <p:sldId id="27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10" r:id="rId21"/>
    <p:sldId id="347" r:id="rId22"/>
    <p:sldId id="309" r:id="rId23"/>
    <p:sldId id="311" r:id="rId24"/>
    <p:sldId id="312" r:id="rId25"/>
    <p:sldId id="313" r:id="rId26"/>
    <p:sldId id="315" r:id="rId27"/>
    <p:sldId id="314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48" r:id="rId37"/>
    <p:sldId id="326" r:id="rId38"/>
    <p:sldId id="325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40" r:id="rId48"/>
    <p:sldId id="339" r:id="rId49"/>
    <p:sldId id="341" r:id="rId50"/>
    <p:sldId id="342" r:id="rId51"/>
    <p:sldId id="343" r:id="rId52"/>
    <p:sldId id="344" r:id="rId53"/>
    <p:sldId id="345" r:id="rId54"/>
    <p:sldId id="346" r:id="rId55"/>
    <p:sldId id="308" r:id="rId56"/>
    <p:sldId id="327" r:id="rId57"/>
    <p:sldId id="328" r:id="rId58"/>
    <p:sldId id="329" r:id="rId59"/>
    <p:sldId id="27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69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8/6/2024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5B068-D91B-0F5D-EBC3-541094BA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7" b="3370"/>
          <a:stretch/>
        </p:blipFill>
        <p:spPr>
          <a:xfrm>
            <a:off x="0" y="9833"/>
            <a:ext cx="12192000" cy="63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0AC07B-6582-4A20-1EFF-17645A44F457}"/>
              </a:ext>
            </a:extLst>
          </p:cNvPr>
          <p:cNvSpPr/>
          <p:nvPr/>
        </p:nvSpPr>
        <p:spPr>
          <a:xfrm>
            <a:off x="2784835" y="64166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3" name="Picture 2" descr="A screenshot of a screen">
            <a:extLst>
              <a:ext uri="{FF2B5EF4-FFF2-40B4-BE49-F238E27FC236}">
                <a16:creationId xmlns:a16="http://schemas.microsoft.com/office/drawing/2014/main" id="{B0F1AA6B-E741-96FA-A178-93E1104A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4"/>
            <a:ext cx="12192000" cy="64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466CD-419F-C3A0-C00F-6A0B44023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 b="2222"/>
          <a:stretch/>
        </p:blipFill>
        <p:spPr>
          <a:xfrm>
            <a:off x="0" y="-7620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D461C2-781D-AB2F-D2D8-E9D7F7EABE91}"/>
              </a:ext>
            </a:extLst>
          </p:cNvPr>
          <p:cNvSpPr/>
          <p:nvPr/>
        </p:nvSpPr>
        <p:spPr>
          <a:xfrm>
            <a:off x="2784835" y="64166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9208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8BAE36-EC19-6429-3519-1489DA4B1C8D}"/>
              </a:ext>
            </a:extLst>
          </p:cNvPr>
          <p:cNvSpPr/>
          <p:nvPr/>
        </p:nvSpPr>
        <p:spPr>
          <a:xfrm>
            <a:off x="2784835" y="64166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54AAA-CC3F-F74D-4D2A-FC2E0B800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4" b="4284"/>
          <a:stretch/>
        </p:blipFill>
        <p:spPr>
          <a:xfrm>
            <a:off x="0" y="9836"/>
            <a:ext cx="12192000" cy="64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1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32D06-17CF-2AE6-997E-53C3B435A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" b="3333"/>
          <a:stretch/>
        </p:blipFill>
        <p:spPr>
          <a:xfrm>
            <a:off x="0" y="-76200"/>
            <a:ext cx="12192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35064D-500D-9525-A723-F352F720FEE5}"/>
              </a:ext>
            </a:extLst>
          </p:cNvPr>
          <p:cNvSpPr/>
          <p:nvPr/>
        </p:nvSpPr>
        <p:spPr>
          <a:xfrm>
            <a:off x="2861035" y="64166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03573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85F20A-1BFC-0893-DE64-0EA76AF7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2222"/>
          <a:stretch/>
        </p:blipFill>
        <p:spPr>
          <a:xfrm>
            <a:off x="-1016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1C91EC-29BC-B48D-5DCF-74794743173B}"/>
              </a:ext>
            </a:extLst>
          </p:cNvPr>
          <p:cNvSpPr/>
          <p:nvPr/>
        </p:nvSpPr>
        <p:spPr>
          <a:xfrm>
            <a:off x="2708635" y="64770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66923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559C0-B6CC-9B1E-757D-D29CAC377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1" b="3334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555068-33E8-08DE-DB50-51531469CCA3}"/>
              </a:ext>
            </a:extLst>
          </p:cNvPr>
          <p:cNvSpPr/>
          <p:nvPr/>
        </p:nvSpPr>
        <p:spPr>
          <a:xfrm>
            <a:off x="2861035" y="64166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4078021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86A07-FB54-F832-3070-15067325C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B3BF4F-BF9D-DA6E-5099-39073E667D37}"/>
              </a:ext>
            </a:extLst>
          </p:cNvPr>
          <p:cNvSpPr/>
          <p:nvPr/>
        </p:nvSpPr>
        <p:spPr>
          <a:xfrm>
            <a:off x="2708635" y="64166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408820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25BBE-EA8F-64F2-F577-03EAEE18D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D67C6F-4D79-A353-E7DA-EBA809D73E9A}"/>
              </a:ext>
            </a:extLst>
          </p:cNvPr>
          <p:cNvSpPr/>
          <p:nvPr/>
        </p:nvSpPr>
        <p:spPr>
          <a:xfrm>
            <a:off x="2784835" y="64770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01483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F1EAB2-A06C-205B-12C9-3D1E213FD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/>
          <a:stretch/>
        </p:blipFill>
        <p:spPr>
          <a:xfrm>
            <a:off x="0" y="-76200"/>
            <a:ext cx="12192000" cy="647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86F4D6-4EBF-246E-05CA-5A8CB12E944F}"/>
              </a:ext>
            </a:extLst>
          </p:cNvPr>
          <p:cNvSpPr/>
          <p:nvPr/>
        </p:nvSpPr>
        <p:spPr>
          <a:xfrm>
            <a:off x="2784835" y="64166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35719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6FE55B-D450-C8D8-CF8C-A1E0C5C06A89}"/>
              </a:ext>
            </a:extLst>
          </p:cNvPr>
          <p:cNvSpPr/>
          <p:nvPr/>
        </p:nvSpPr>
        <p:spPr>
          <a:xfrm>
            <a:off x="2784835" y="64770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02ACB-A64A-824B-5CD0-88CBE037C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7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1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40EE3-3EE0-3486-CAC5-D0ADAD47D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CCFF5D-9965-B702-7DC7-805BCC15466F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C905C-C316-708A-B43B-1647D9CC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7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8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77D0B-F9C9-4F88-DE82-6BB51B441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b="2778"/>
          <a:stretch/>
        </p:blipFill>
        <p:spPr>
          <a:xfrm>
            <a:off x="0" y="-76200"/>
            <a:ext cx="12192000" cy="647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CCFF5D-9965-B702-7DC7-805BCC15466F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74652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0A9F51-0EDA-C9A7-1817-0281DBEA6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B1C7A0-0E7C-7B02-0F5A-014EFF958364}"/>
              </a:ext>
            </a:extLst>
          </p:cNvPr>
          <p:cNvSpPr/>
          <p:nvPr/>
        </p:nvSpPr>
        <p:spPr>
          <a:xfrm>
            <a:off x="3048000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586477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005CC-A937-8881-10CC-3B5A8603B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1" b="3334"/>
          <a:stretch/>
        </p:blipFill>
        <p:spPr>
          <a:xfrm>
            <a:off x="0" y="-76200"/>
            <a:ext cx="12192000" cy="647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881056-8110-9BA6-29AE-664AC8A884C8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371207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A8E9F-2B06-C110-1E8C-E523E0A22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D5155D-E5AB-164E-150C-E117A7C71797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71950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0A005C-1C4F-8EA7-6E3E-C94684584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" b="3334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EAC6EC-9DB0-3E15-2F88-B9B7A9B3F315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501138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85F20A-1BFC-0893-DE64-0EA76AF7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2222"/>
          <a:stretch/>
        </p:blipFill>
        <p:spPr>
          <a:xfrm>
            <a:off x="-1016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71EFE7-93E9-8C08-A006-63EAE5D4C2BE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89470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3C547-6488-C638-DB34-3520F406F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621645-3449-16C0-E357-709DB90E9964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979034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F4036-4DB2-065B-BF1F-96C416B03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 b="2222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7C0154-720F-2F17-4AA6-37F8A7DA76B6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7633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816D8-AE9B-F414-25A0-8EB024EBA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1" b="5556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7B0D87-89CB-0636-5814-881489B1AD1A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67398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F23680-B634-BA5E-79D0-52807E2F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0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85981-912A-8945-DEE5-67C49343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AD8A6B-2DCC-745C-DC32-BF305F507187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882633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2873B7-8EA9-CD63-C099-6C19BEE2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28DC15-7471-3FF8-D718-69677A473E45}"/>
              </a:ext>
            </a:extLst>
          </p:cNvPr>
          <p:cNvSpPr/>
          <p:nvPr/>
        </p:nvSpPr>
        <p:spPr>
          <a:xfrm>
            <a:off x="3048000" y="648271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Sanjayan</a:t>
            </a:r>
            <a:r>
              <a:rPr lang="en-US" sz="1800">
                <a:solidFill>
                  <a:schemeClr val="tx1"/>
                </a:solidFill>
              </a:rPr>
              <a:t>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684741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E14613-E2D4-9337-C814-037BABD3342D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65D5F-99E4-3554-9BCC-F026E922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"/>
            <a:ext cx="12192000" cy="622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EBE3D-8173-086B-A4BD-BC60F0EA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52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E3155-B8CC-EEB0-FCDE-BEE68568E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9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DD9DA8-BB22-607F-47C7-2D2ED5E6D4E2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743492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0AEFA1-9336-257A-268C-A91E88241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2B7D41-E815-BA51-77F4-28AE44A6927E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573780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86E6F1-63C7-14DF-4551-F63D94713ED5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5039F-3188-AC83-FE46-E73BA4E3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9" b="4373"/>
          <a:stretch/>
        </p:blipFill>
        <p:spPr>
          <a:xfrm>
            <a:off x="0" y="2"/>
            <a:ext cx="12192000" cy="63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31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19925E-3A8E-3366-E659-002FD39B2A31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52EAD-1B5B-3389-CCA6-A13ABB4B6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"/>
            <a:ext cx="12192000" cy="6281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3DE62C-1403-FF95-7DD9-08D395F65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21"/>
            <a:ext cx="12192000" cy="62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53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85F20A-1BFC-0893-DE64-0EA76AF7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2222"/>
          <a:stretch/>
        </p:blipFill>
        <p:spPr>
          <a:xfrm>
            <a:off x="-1016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2A7196-4406-A6B6-216F-6B7A9000292B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116002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3B3BB-D817-B520-010B-E7AAC18B1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1111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4F1E30-E4A9-C56A-3BB6-1F73980190F0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518764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895DD-539C-541C-F2C8-C2135447F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1" b="3334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F04F80-1A93-1230-EE97-29D64AAB2312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63678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FB3BF-38E1-42F0-1C15-B8890A7A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3889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96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C6708E-C0DC-3336-CE3E-B37A03D1F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9EA425-914C-00E1-04D4-F03699EAFC58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443371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D40308-F919-982A-4C75-888CB27C135E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266E4-7508-4655-34E7-87E9832D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2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73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8DF505-AAC0-5731-E0D4-05931E4DE9B1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Shandeep </a:t>
            </a:r>
            <a:r>
              <a:rPr lang="en-US" sz="1800" err="1">
                <a:solidFill>
                  <a:schemeClr val="tx1"/>
                </a:solidFill>
              </a:rPr>
              <a:t>Jayapalan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12E87-7228-608D-335C-4DB0322E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3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94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4BAD8-35AF-44DF-4FAF-2B0F778EE87B}"/>
              </a:ext>
            </a:extLst>
          </p:cNvPr>
          <p:cNvSpPr/>
          <p:nvPr/>
        </p:nvSpPr>
        <p:spPr>
          <a:xfrm>
            <a:off x="3311236" y="6331528"/>
            <a:ext cx="5581002" cy="52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  <p:pic>
        <p:nvPicPr>
          <p:cNvPr id="2" name="Picture 1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7F706CDF-650D-7237-545F-F0B7118F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308"/>
            <a:ext cx="12191998" cy="633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58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F23680-B634-BA5E-79D0-52807E2F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108846-7A8C-3745-A816-CC846F97BA55}"/>
              </a:ext>
            </a:extLst>
          </p:cNvPr>
          <p:cNvSpPr/>
          <p:nvPr/>
        </p:nvSpPr>
        <p:spPr>
          <a:xfrm>
            <a:off x="2895600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702204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C2BCD-53D3-4F76-73CC-A3D524D20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5"/>
          <a:stretch/>
        </p:blipFill>
        <p:spPr>
          <a:xfrm>
            <a:off x="0" y="0"/>
            <a:ext cx="12192000" cy="6389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CC82FA-1D69-A304-0FC0-99D6EE74EE9C}"/>
              </a:ext>
            </a:extLst>
          </p:cNvPr>
          <p:cNvSpPr/>
          <p:nvPr/>
        </p:nvSpPr>
        <p:spPr>
          <a:xfrm>
            <a:off x="3575222" y="6503773"/>
            <a:ext cx="5034933" cy="251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742298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84DF03-4D18-DD98-BCC3-52DDED93167F}"/>
              </a:ext>
            </a:extLst>
          </p:cNvPr>
          <p:cNvSpPr/>
          <p:nvPr/>
        </p:nvSpPr>
        <p:spPr>
          <a:xfrm>
            <a:off x="3703782" y="6389255"/>
            <a:ext cx="4795911" cy="434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  <p:pic>
        <p:nvPicPr>
          <p:cNvPr id="4" name="Picture 3" descr="A diagram of a research gap&#10;&#10;Description automatically generated">
            <a:extLst>
              <a:ext uri="{FF2B5EF4-FFF2-40B4-BE49-F238E27FC236}">
                <a16:creationId xmlns:a16="http://schemas.microsoft.com/office/drawing/2014/main" id="{3EE0A820-22EA-7999-DF00-528C07D0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5"/>
            <a:ext cx="12191999" cy="63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67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256970-0235-CBEE-4943-C9B1FA702270}"/>
              </a:ext>
            </a:extLst>
          </p:cNvPr>
          <p:cNvSpPr/>
          <p:nvPr/>
        </p:nvSpPr>
        <p:spPr>
          <a:xfrm>
            <a:off x="3495964" y="6458527"/>
            <a:ext cx="5200002" cy="399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C0702-DF42-A451-BD98-C0884E5F2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-4381"/>
            <a:ext cx="12191997" cy="634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7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BBECE1-664E-6F89-C580-679868DF52E4}"/>
              </a:ext>
            </a:extLst>
          </p:cNvPr>
          <p:cNvSpPr/>
          <p:nvPr/>
        </p:nvSpPr>
        <p:spPr>
          <a:xfrm>
            <a:off x="3585519" y="6400800"/>
            <a:ext cx="5004041" cy="354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  <p:pic>
        <p:nvPicPr>
          <p:cNvPr id="4" name="Picture 3" descr="A blue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C2690C05-197D-7F66-141B-FB74E124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381"/>
            <a:ext cx="12191999" cy="63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96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85F20A-1BFC-0893-DE64-0EA76AF7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2222"/>
          <a:stretch/>
        </p:blipFill>
        <p:spPr>
          <a:xfrm>
            <a:off x="-1016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337A9-BDF1-C574-4463-EE329AA6262A}"/>
              </a:ext>
            </a:extLst>
          </p:cNvPr>
          <p:cNvSpPr/>
          <p:nvPr/>
        </p:nvSpPr>
        <p:spPr>
          <a:xfrm>
            <a:off x="3472249" y="6400799"/>
            <a:ext cx="4993744" cy="334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53962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AFBC2F-0B33-8079-9513-7F66298F1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94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539787-4143-57B0-5CCA-8781497DD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 b="2222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31E544-0C32-EC66-D9A1-018705C7D015}"/>
              </a:ext>
            </a:extLst>
          </p:cNvPr>
          <p:cNvSpPr/>
          <p:nvPr/>
        </p:nvSpPr>
        <p:spPr>
          <a:xfrm>
            <a:off x="3637005" y="6400800"/>
            <a:ext cx="4911366" cy="37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506353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F9A6B6-48A4-5DAD-7C28-5BA49882D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 b="2222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E9362B-5AFE-2379-E3C1-D16C4B720652}"/>
              </a:ext>
            </a:extLst>
          </p:cNvPr>
          <p:cNvSpPr/>
          <p:nvPr/>
        </p:nvSpPr>
        <p:spPr>
          <a:xfrm>
            <a:off x="3647302" y="6503773"/>
            <a:ext cx="5518906" cy="354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253737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EE36C-0A4B-B300-51D9-CAA26794E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5" b="6667"/>
          <a:stretch/>
        </p:blipFill>
        <p:spPr>
          <a:xfrm>
            <a:off x="0" y="228600"/>
            <a:ext cx="12192000" cy="609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B69222-B7A7-9AF5-EB4C-3F6BEA6859FA}"/>
              </a:ext>
            </a:extLst>
          </p:cNvPr>
          <p:cNvSpPr/>
          <p:nvPr/>
        </p:nvSpPr>
        <p:spPr>
          <a:xfrm>
            <a:off x="3698789" y="6421394"/>
            <a:ext cx="4787798" cy="334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85478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2ACD43-6A9C-04C4-2F0A-262361426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 b="4445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4C48D3-B60F-AE1B-4AA8-E04E162C13CB}"/>
              </a:ext>
            </a:extLst>
          </p:cNvPr>
          <p:cNvSpPr/>
          <p:nvPr/>
        </p:nvSpPr>
        <p:spPr>
          <a:xfrm>
            <a:off x="3657600" y="6400800"/>
            <a:ext cx="4870177" cy="45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069336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0DE04-0E74-A4BE-F72C-05C49BFD2568}"/>
              </a:ext>
            </a:extLst>
          </p:cNvPr>
          <p:cNvSpPr/>
          <p:nvPr/>
        </p:nvSpPr>
        <p:spPr>
          <a:xfrm>
            <a:off x="3389870" y="6400800"/>
            <a:ext cx="4715718" cy="45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   |   24-25J-146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C1E0A36-5434-170F-C6D7-93CEE559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8505"/>
            <a:ext cx="12190751" cy="63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9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771C79-078B-2235-74E1-B064FA75D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 b="2222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61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B25A4-C375-72AD-0DF4-92AB3BF47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4" b="3513"/>
          <a:stretch/>
        </p:blipFill>
        <p:spPr>
          <a:xfrm>
            <a:off x="0" y="9836"/>
            <a:ext cx="12192000" cy="6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87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D09DD-6AE7-E0D4-8363-2CC89CD6F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" b="5556"/>
          <a:stretch/>
        </p:blipFill>
        <p:spPr>
          <a:xfrm>
            <a:off x="0" y="-20216"/>
            <a:ext cx="12192000" cy="64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51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A5DD8-A994-A810-1C9D-F161E8DEF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79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6808B-9101-55EF-D68A-8D449F0F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A18F5-FD10-A0C3-422D-5AEE870FE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4" b="4086"/>
          <a:stretch/>
        </p:blipFill>
        <p:spPr>
          <a:xfrm>
            <a:off x="0" y="3"/>
            <a:ext cx="12192000" cy="64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5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20BD47-B1B2-57E4-5FC1-162FB53C5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4444"/>
          <a:stretch/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0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995C64-9E27-82A2-59E6-6BAD11680B2C}"/>
              </a:ext>
            </a:extLst>
          </p:cNvPr>
          <p:cNvSpPr/>
          <p:nvPr/>
        </p:nvSpPr>
        <p:spPr>
          <a:xfrm>
            <a:off x="2632435" y="64008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3" name="Picture 2" descr="A person in a white dress&#10;&#10;Description automatically generated">
            <a:extLst>
              <a:ext uri="{FF2B5EF4-FFF2-40B4-BE49-F238E27FC236}">
                <a16:creationId xmlns:a16="http://schemas.microsoft.com/office/drawing/2014/main" id="{E7E615F0-38A8-3610-E7DA-4140F9916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7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77D0B-F9C9-4F88-DE82-6BB51B441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2222"/>
          <a:stretch/>
        </p:blipFill>
        <p:spPr>
          <a:xfrm>
            <a:off x="0" y="-76200"/>
            <a:ext cx="12192000" cy="647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CCFF5D-9965-B702-7DC7-805BCC15466F}"/>
              </a:ext>
            </a:extLst>
          </p:cNvPr>
          <p:cNvSpPr/>
          <p:nvPr/>
        </p:nvSpPr>
        <p:spPr>
          <a:xfrm>
            <a:off x="2632435" y="6416675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Krithiga. D. </a:t>
            </a:r>
            <a:r>
              <a:rPr lang="en-US">
                <a:solidFill>
                  <a:schemeClr val="tx1"/>
                </a:solidFill>
              </a:rPr>
              <a:t>Balakrishnan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86650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2" ma:contentTypeDescription="Create a new document." ma:contentTypeScope="" ma:versionID="96727191fe4b95221a8f88b70a692cf6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e769db03b839454d9301c7bf71b8927a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D5E10B16-096D-43B9-B3D8-912015C63DD0}"/>
</file>

<file path=customXml/itemProps2.xml><?xml version="1.0" encoding="utf-8"?>
<ds:datastoreItem xmlns:ds="http://schemas.openxmlformats.org/officeDocument/2006/customXml" ds:itemID="{41105960-411E-4DD3-B0BF-47CEDEA3466C}"/>
</file>

<file path=customXml/itemProps3.xml><?xml version="1.0" encoding="utf-8"?>
<ds:datastoreItem xmlns:ds="http://schemas.openxmlformats.org/officeDocument/2006/customXml" ds:itemID="{AB02ED25-C6A6-46B1-AD9D-06D9DF5590A9}"/>
</file>

<file path=docProps/app.xml><?xml version="1.0" encoding="utf-8"?>
<Properties xmlns="http://schemas.openxmlformats.org/officeDocument/2006/extended-properties" xmlns:vt="http://schemas.openxmlformats.org/officeDocument/2006/docPropsVTypes">
  <Template>Proposal prsentation stuct</Template>
  <TotalTime>31</TotalTime>
  <Words>378</Words>
  <Application>Microsoft Office PowerPoint</Application>
  <PresentationFormat>Widescreen</PresentationFormat>
  <Paragraphs>47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Adobe Devanagari</vt:lpstr>
      <vt:lpstr>Arial</vt:lpstr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Krithiga Balakrishnan</dc:creator>
  <cp:lastModifiedBy>Balakrishnan K.D it21194894</cp:lastModifiedBy>
  <cp:revision>4</cp:revision>
  <dcterms:created xsi:type="dcterms:W3CDTF">2024-08-05T08:48:32Z</dcterms:created>
  <dcterms:modified xsi:type="dcterms:W3CDTF">2024-08-06T05:12:59Z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